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9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r>
              <a:rPr lang="en-IN" dirty="0" smtClean="0"/>
              <a:t>CAUSES FOR THE DOWNFALL OF THE MUGHAL EMPIRE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783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382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INTRODUCTION </a:t>
            </a:r>
          </a:p>
          <a:p>
            <a:endParaRPr lang="en-IN" dirty="0"/>
          </a:p>
          <a:p>
            <a:r>
              <a:rPr lang="en-IN" dirty="0" smtClean="0"/>
              <a:t>The Mughal Empire declined rapidly after the death of Aurangzeb.</a:t>
            </a:r>
          </a:p>
          <a:p>
            <a:endParaRPr lang="en-IN" dirty="0"/>
          </a:p>
          <a:p>
            <a:r>
              <a:rPr lang="en-IN" dirty="0" smtClean="0"/>
              <a:t>The causes for the downfall of the Mughal Empire were varied </a:t>
            </a:r>
          </a:p>
          <a:p>
            <a:endParaRPr lang="en-IN" dirty="0"/>
          </a:p>
          <a:p>
            <a:r>
              <a:rPr lang="en-IN" dirty="0" smtClean="0"/>
              <a:t>The religious and Deccan policies of Aurangzeb.</a:t>
            </a:r>
          </a:p>
          <a:p>
            <a:endParaRPr lang="en-IN" dirty="0"/>
          </a:p>
          <a:p>
            <a:r>
              <a:rPr lang="en-IN" dirty="0" smtClean="0"/>
              <a:t>The weak successors and demoralization of the Mughal army </a:t>
            </a:r>
          </a:p>
          <a:p>
            <a:endParaRPr lang="en-IN" dirty="0"/>
          </a:p>
          <a:p>
            <a:r>
              <a:rPr lang="en-IN" dirty="0" smtClean="0"/>
              <a:t>The vastness of the Empire </a:t>
            </a:r>
          </a:p>
          <a:p>
            <a:endParaRPr lang="en-IN" dirty="0"/>
          </a:p>
          <a:p>
            <a:r>
              <a:rPr lang="en-IN" dirty="0" smtClean="0"/>
              <a:t>The financial difficulties due to continuous wars led to the decline .</a:t>
            </a:r>
          </a:p>
          <a:p>
            <a:r>
              <a:rPr lang="en-IN" dirty="0" smtClean="0"/>
              <a:t>   </a:t>
            </a:r>
            <a:endParaRPr lang="en-IN" dirty="0"/>
          </a:p>
          <a:p>
            <a:r>
              <a:rPr lang="en-IN" dirty="0" smtClean="0"/>
              <a:t>The neglect of the sea power by the Mughals </a:t>
            </a:r>
          </a:p>
          <a:p>
            <a:endParaRPr lang="en-IN" dirty="0"/>
          </a:p>
          <a:p>
            <a:r>
              <a:rPr lang="en-IN" dirty="0" smtClean="0"/>
              <a:t>The Europeans began to settle in India .</a:t>
            </a:r>
          </a:p>
          <a:p>
            <a:endParaRPr lang="en-IN" dirty="0"/>
          </a:p>
          <a:p>
            <a:r>
              <a:rPr lang="en-IN" dirty="0" smtClean="0"/>
              <a:t>The invasions of Nadir </a:t>
            </a:r>
            <a:r>
              <a:rPr lang="en-IN" dirty="0" err="1" smtClean="0"/>
              <a:t>Shsh</a:t>
            </a:r>
            <a:r>
              <a:rPr lang="en-IN" dirty="0" smtClean="0"/>
              <a:t> and Ahmad Shah </a:t>
            </a:r>
            <a:r>
              <a:rPr lang="en-IN" dirty="0" err="1" smtClean="0"/>
              <a:t>Abdali</a:t>
            </a:r>
            <a:r>
              <a:rPr lang="en-IN" dirty="0" smtClean="0"/>
              <a:t> weakened the Mughal state .</a:t>
            </a:r>
          </a:p>
          <a:p>
            <a:endParaRPr lang="en-IN" dirty="0"/>
          </a:p>
          <a:p>
            <a:r>
              <a:rPr lang="en-IN" dirty="0" smtClean="0"/>
              <a:t>Thus the decline and downfall of the Mughal Empire was due to the combination of Political , Social  and Economic  factors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20711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76200"/>
            <a:ext cx="85344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Religious Policy of Aurangzeb .</a:t>
            </a:r>
          </a:p>
          <a:p>
            <a:endParaRPr lang="en-IN" dirty="0"/>
          </a:p>
          <a:p>
            <a:r>
              <a:rPr lang="en-IN" dirty="0" smtClean="0"/>
              <a:t>Aurangzeb by his religious fanaticism had  alienated the vast majority of the Hindu population like </a:t>
            </a:r>
            <a:r>
              <a:rPr lang="en-IN" dirty="0" err="1" smtClean="0"/>
              <a:t>Jat</a:t>
            </a:r>
            <a:r>
              <a:rPr lang="en-IN" dirty="0" smtClean="0"/>
              <a:t> , the Sikhs , the </a:t>
            </a:r>
            <a:r>
              <a:rPr lang="en-IN" dirty="0" err="1" smtClean="0"/>
              <a:t>Rajputs</a:t>
            </a:r>
            <a:r>
              <a:rPr lang="en-IN" dirty="0" smtClean="0"/>
              <a:t> and the Marathas</a:t>
            </a:r>
          </a:p>
          <a:p>
            <a:endParaRPr lang="en-IN" dirty="0"/>
          </a:p>
          <a:p>
            <a:r>
              <a:rPr lang="en-IN" dirty="0" smtClean="0"/>
              <a:t>He imposed </a:t>
            </a:r>
            <a:r>
              <a:rPr lang="en-IN" dirty="0" err="1" smtClean="0"/>
              <a:t>Jiziya</a:t>
            </a:r>
            <a:r>
              <a:rPr lang="en-IN" dirty="0" smtClean="0"/>
              <a:t> on all the Hindus in the country </a:t>
            </a:r>
          </a:p>
          <a:p>
            <a:endParaRPr lang="en-IN" dirty="0"/>
          </a:p>
          <a:p>
            <a:r>
              <a:rPr lang="en-IN" dirty="0" smtClean="0"/>
              <a:t>Hindu officials were dismissed from their offices and only those were allowed to stay in the court who agreed to  embrace Islam .</a:t>
            </a:r>
          </a:p>
          <a:p>
            <a:endParaRPr lang="en-IN" dirty="0"/>
          </a:p>
          <a:p>
            <a:r>
              <a:rPr lang="en-IN" dirty="0" smtClean="0"/>
              <a:t>Hindu temples were destroyed and in their place mosques were built .</a:t>
            </a:r>
          </a:p>
          <a:p>
            <a:endParaRPr lang="en-IN" dirty="0"/>
          </a:p>
          <a:p>
            <a:r>
              <a:rPr lang="en-IN" dirty="0" smtClean="0"/>
              <a:t>A number of schools attached to the temples were shut down.</a:t>
            </a:r>
          </a:p>
          <a:p>
            <a:endParaRPr lang="en-IN" dirty="0"/>
          </a:p>
          <a:p>
            <a:r>
              <a:rPr lang="en-IN" dirty="0" smtClean="0"/>
              <a:t>The brave </a:t>
            </a:r>
            <a:r>
              <a:rPr lang="en-IN" dirty="0" err="1" smtClean="0"/>
              <a:t>Rajputs</a:t>
            </a:r>
            <a:r>
              <a:rPr lang="en-IN" dirty="0" smtClean="0"/>
              <a:t> could not tolerate such an insult .</a:t>
            </a:r>
          </a:p>
          <a:p>
            <a:endParaRPr lang="en-IN" dirty="0"/>
          </a:p>
          <a:p>
            <a:r>
              <a:rPr lang="en-IN" dirty="0" smtClean="0"/>
              <a:t>This led to the Rajput war .</a:t>
            </a:r>
          </a:p>
          <a:p>
            <a:endParaRPr lang="en-IN" dirty="0"/>
          </a:p>
          <a:p>
            <a:r>
              <a:rPr lang="en-IN" dirty="0" smtClean="0"/>
              <a:t>The execution of Guru </a:t>
            </a:r>
            <a:r>
              <a:rPr lang="en-IN" dirty="0" err="1" smtClean="0"/>
              <a:t>Tegh</a:t>
            </a:r>
            <a:r>
              <a:rPr lang="en-IN" dirty="0" smtClean="0"/>
              <a:t> </a:t>
            </a:r>
            <a:r>
              <a:rPr lang="en-IN" dirty="0" err="1" smtClean="0"/>
              <a:t>Bahadur</a:t>
            </a:r>
            <a:r>
              <a:rPr lang="en-IN" dirty="0" smtClean="0"/>
              <a:t> was led to the alienation of the Sikhs.</a:t>
            </a:r>
          </a:p>
          <a:p>
            <a:endParaRPr lang="en-IN" dirty="0"/>
          </a:p>
          <a:p>
            <a:r>
              <a:rPr lang="en-IN" dirty="0" smtClean="0"/>
              <a:t>These Sikhs gave trouble to the Mughal emperors .</a:t>
            </a:r>
          </a:p>
          <a:p>
            <a:endParaRPr lang="en-IN" dirty="0"/>
          </a:p>
          <a:p>
            <a:r>
              <a:rPr lang="en-IN" dirty="0" smtClean="0"/>
              <a:t>The same policy of religious persecution led to the rise of the Marathas under </a:t>
            </a:r>
            <a:r>
              <a:rPr lang="en-IN" dirty="0" err="1" smtClean="0"/>
              <a:t>Shivaji</a:t>
            </a:r>
            <a:r>
              <a:rPr lang="en-IN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61074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228600"/>
            <a:ext cx="8534400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Deccan policy of Aurangzeb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ruled for 50 years , out of it , he spent 25 years in South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was adamant on crushing the power of the Marathas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Heavy expenditure was incurred upon the wars in Deccan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did not attend his duties in north India and the court became a centre of conspiracies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faced the Marathas disturbances till his death .He could not crush them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constant wars made the treasury empty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administration failed due to shattered economy of the Centre .</a:t>
            </a:r>
          </a:p>
        </p:txBody>
      </p:sp>
    </p:spTree>
    <p:extLst>
      <p:ext uri="{BB962C8B-B14F-4D97-AF65-F5344CB8AC3E}">
        <p14:creationId xmlns:p14="http://schemas.microsoft.com/office/powerpoint/2010/main" val="1859884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7448" y="385351"/>
            <a:ext cx="8458200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Weak Successors  of Aurangzeb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was succeeded by weak ruler .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They did not possess the ability to tone up the administration and check the factional policies prevalent at the court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They did not possess the qualities of military leadership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They were busy in their luxuries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Too much of wealth , luxury  and leisure softened their character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They did nothing to remedy the evils that had crept  into the Mughal polity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63308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457200"/>
            <a:ext cx="85344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Extent of the Empire .</a:t>
            </a:r>
          </a:p>
          <a:p>
            <a:endParaRPr lang="en-IN" dirty="0"/>
          </a:p>
          <a:p>
            <a:r>
              <a:rPr lang="en-IN" dirty="0" smtClean="0"/>
              <a:t>The Mughal empire under Aurangzeb had expanded like an “ Inflated balloon “ and  its effective control was impossible  under his weak successors .</a:t>
            </a:r>
          </a:p>
          <a:p>
            <a:endParaRPr lang="en-IN" dirty="0"/>
          </a:p>
          <a:p>
            <a:r>
              <a:rPr lang="en-IN" dirty="0" smtClean="0"/>
              <a:t>A centralised despotic government was not suited to the needs of the times .</a:t>
            </a:r>
          </a:p>
          <a:p>
            <a:endParaRPr lang="en-IN" dirty="0"/>
          </a:p>
          <a:p>
            <a:r>
              <a:rPr lang="en-IN" sz="2000" b="1" dirty="0" smtClean="0"/>
              <a:t>Fighting among Nobles .</a:t>
            </a:r>
            <a:endParaRPr lang="en-IN" sz="2000" b="1" dirty="0"/>
          </a:p>
          <a:p>
            <a:endParaRPr lang="en-IN" dirty="0" smtClean="0"/>
          </a:p>
          <a:p>
            <a:r>
              <a:rPr lang="en-IN" dirty="0" smtClean="0"/>
              <a:t>Another important factor for the downfall of the Mughal empire was the fighting between the nobles and their internal divisions .</a:t>
            </a:r>
          </a:p>
          <a:p>
            <a:endParaRPr lang="en-IN" dirty="0"/>
          </a:p>
          <a:p>
            <a:r>
              <a:rPr lang="en-IN" dirty="0" smtClean="0"/>
              <a:t>The Mughal court consisted of four groups of nobles, the </a:t>
            </a:r>
            <a:r>
              <a:rPr lang="en-IN" dirty="0" err="1" smtClean="0"/>
              <a:t>Turani’s</a:t>
            </a:r>
            <a:r>
              <a:rPr lang="en-IN" dirty="0" smtClean="0"/>
              <a:t> , the </a:t>
            </a:r>
            <a:r>
              <a:rPr lang="en-IN" dirty="0" err="1" smtClean="0"/>
              <a:t>Iranis</a:t>
            </a:r>
            <a:r>
              <a:rPr lang="en-IN" dirty="0" smtClean="0"/>
              <a:t> , the Afghans and the Indian born Muslim.</a:t>
            </a:r>
          </a:p>
          <a:p>
            <a:endParaRPr lang="en-IN" dirty="0"/>
          </a:p>
          <a:p>
            <a:r>
              <a:rPr lang="en-IN" dirty="0" smtClean="0"/>
              <a:t>They fought amongst  themselves for more </a:t>
            </a:r>
            <a:r>
              <a:rPr lang="en-IN" dirty="0" err="1" smtClean="0"/>
              <a:t>Jagirs</a:t>
            </a:r>
            <a:r>
              <a:rPr lang="en-IN" dirty="0" smtClean="0"/>
              <a:t> and high offices which were limited in number .</a:t>
            </a:r>
          </a:p>
          <a:p>
            <a:endParaRPr lang="en-IN" dirty="0"/>
          </a:p>
          <a:p>
            <a:r>
              <a:rPr lang="en-IN" dirty="0" smtClean="0"/>
              <a:t>They weakened the military  by amassing income from the </a:t>
            </a:r>
            <a:r>
              <a:rPr lang="en-IN" dirty="0" err="1" smtClean="0"/>
              <a:t>Jagirs</a:t>
            </a:r>
            <a:r>
              <a:rPr lang="en-IN" dirty="0" smtClean="0"/>
              <a:t> for themselves and cutting down the number of troops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99752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9327" y="304800"/>
            <a:ext cx="853440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Weak Army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Another cause of Mughal </a:t>
            </a:r>
            <a:r>
              <a:rPr lang="en-IN" dirty="0" err="1" smtClean="0"/>
              <a:t>dowmfall</a:t>
            </a:r>
            <a:r>
              <a:rPr lang="en-IN" dirty="0" smtClean="0"/>
              <a:t> was the deterioration in the Mughal Army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abundance of riches of India , the use of wine and comforts had every evil effect on the Mughal army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Mughal army lacked national character . It composed of racial elements and religious  groups .such as Turks , Afghans , </a:t>
            </a:r>
            <a:r>
              <a:rPr lang="en-IN" dirty="0" err="1" smtClean="0"/>
              <a:t>Rajputs</a:t>
            </a:r>
            <a:r>
              <a:rPr lang="en-IN" dirty="0" smtClean="0"/>
              <a:t> and Hindustanis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luxuries of camp life  demoralised the nobles , who were the leaders of the army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long and unsuccessful war against the Marathas broke the spirit of the Mughal army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38976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457200"/>
            <a:ext cx="86106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Neglect of Sea Power</a:t>
            </a:r>
          </a:p>
          <a:p>
            <a:endParaRPr lang="en-IN" sz="2000" b="1" dirty="0"/>
          </a:p>
          <a:p>
            <a:r>
              <a:rPr lang="en-IN" dirty="0" smtClean="0"/>
              <a:t>Another cause of Mughal downfall was the neglect of the Sea – power by the Mughals .</a:t>
            </a:r>
          </a:p>
          <a:p>
            <a:endParaRPr lang="en-IN" dirty="0"/>
          </a:p>
          <a:p>
            <a:r>
              <a:rPr lang="en-IN" dirty="0" smtClean="0"/>
              <a:t>The result was that , it could not hold its coast against the foreigners who were particularly strong at the sea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sz="2000" b="1" dirty="0" smtClean="0"/>
              <a:t>Rise of Maratha power .</a:t>
            </a:r>
          </a:p>
          <a:p>
            <a:endParaRPr lang="en-IN" dirty="0"/>
          </a:p>
          <a:p>
            <a:r>
              <a:rPr lang="en-IN" dirty="0" smtClean="0"/>
              <a:t>Another </a:t>
            </a:r>
            <a:r>
              <a:rPr lang="en-IN" dirty="0" err="1" smtClean="0"/>
              <a:t>facter</a:t>
            </a:r>
            <a:r>
              <a:rPr lang="en-IN" dirty="0" smtClean="0"/>
              <a:t> was the rise of the Marathas under the </a:t>
            </a:r>
            <a:r>
              <a:rPr lang="en-IN" dirty="0" err="1" smtClean="0"/>
              <a:t>Peshwas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Aurangzeb attempted to crush them , but the Marathas became the strongest power in Northern India in the Mid – Eighteenth Century .</a:t>
            </a:r>
          </a:p>
          <a:p>
            <a:endParaRPr lang="en-IN" dirty="0"/>
          </a:p>
          <a:p>
            <a:r>
              <a:rPr lang="en-IN" dirty="0" smtClean="0"/>
              <a:t>They played the role of King – makers at the Delhi court .</a:t>
            </a:r>
          </a:p>
          <a:p>
            <a:endParaRPr lang="en-IN" dirty="0"/>
          </a:p>
          <a:p>
            <a:r>
              <a:rPr lang="en-IN" dirty="0" smtClean="0"/>
              <a:t>Their conquests in the Northern India in the 18</a:t>
            </a:r>
            <a:r>
              <a:rPr lang="en-IN" baseline="30000" dirty="0" smtClean="0"/>
              <a:t>th</a:t>
            </a:r>
            <a:r>
              <a:rPr lang="en-IN" dirty="0" smtClean="0"/>
              <a:t> Century gave a death blow to the Mughal empire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70142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8382000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Invasion of Nadir Shah .</a:t>
            </a:r>
          </a:p>
          <a:p>
            <a:endParaRPr lang="en-IN" dirty="0"/>
          </a:p>
          <a:p>
            <a:r>
              <a:rPr lang="en-IN" dirty="0" smtClean="0"/>
              <a:t>The invasions of India by Nadir Shah and Ahmad Shah </a:t>
            </a:r>
            <a:r>
              <a:rPr lang="en-IN" dirty="0" err="1" smtClean="0"/>
              <a:t>Abdali</a:t>
            </a:r>
            <a:r>
              <a:rPr lang="en-IN" dirty="0" smtClean="0"/>
              <a:t> gave a serious blow to the Mughal Empire .</a:t>
            </a:r>
          </a:p>
          <a:p>
            <a:endParaRPr lang="en-IN" dirty="0"/>
          </a:p>
          <a:p>
            <a:r>
              <a:rPr lang="en-IN" dirty="0" smtClean="0"/>
              <a:t>It exposed to the world the military weakness of the Mughal state .</a:t>
            </a:r>
          </a:p>
          <a:p>
            <a:endParaRPr lang="en-IN" dirty="0"/>
          </a:p>
          <a:p>
            <a:r>
              <a:rPr lang="en-IN" dirty="0" smtClean="0"/>
              <a:t>The people lost all their faith in the capacity of the Mughal rulers to protect them against foreign invaders .</a:t>
            </a:r>
          </a:p>
          <a:p>
            <a:endParaRPr lang="en-IN" dirty="0"/>
          </a:p>
          <a:p>
            <a:r>
              <a:rPr lang="en-IN" sz="2000" b="1" dirty="0" smtClean="0"/>
              <a:t>Corruption .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Mansabdari</a:t>
            </a:r>
            <a:r>
              <a:rPr lang="en-IN" dirty="0" smtClean="0"/>
              <a:t> system degenerated in the time of Aurangzeb and his successor .</a:t>
            </a:r>
          </a:p>
          <a:p>
            <a:endParaRPr lang="en-IN" dirty="0"/>
          </a:p>
          <a:p>
            <a:r>
              <a:rPr lang="en-IN" dirty="0" smtClean="0"/>
              <a:t>There was corruption and oppression all round . The treasury was empty , the army was dis – organised and officers were disloyal </a:t>
            </a:r>
          </a:p>
          <a:p>
            <a:endParaRPr lang="en-IN" dirty="0"/>
          </a:p>
          <a:p>
            <a:r>
              <a:rPr lang="en-IN" dirty="0" smtClean="0"/>
              <a:t>The evil practices and  religious persecution , prevented the empire from successfully resisting the attacks of external forces and rendered it </a:t>
            </a:r>
            <a:r>
              <a:rPr lang="en-IN" smtClean="0"/>
              <a:t>an easy prey to </a:t>
            </a:r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31028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896</Words>
  <Application>Microsoft Office PowerPoint</Application>
  <PresentationFormat>On-screen Show (4:3)</PresentationFormat>
  <Paragraphs>146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CAUSES FOR THE DOWNFALL OF THE MUGHAL EMPIRE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CAUSES FOR THE DOWNFALL OF THE MUGHAL EMPIRE </dc:title>
  <dc:creator>sid m</dc:creator>
  <cp:lastModifiedBy>lingamal</cp:lastModifiedBy>
  <cp:revision>15</cp:revision>
  <dcterms:created xsi:type="dcterms:W3CDTF">2006-08-16T00:00:00Z</dcterms:created>
  <dcterms:modified xsi:type="dcterms:W3CDTF">2018-06-19T14:59:19Z</dcterms:modified>
</cp:coreProperties>
</file>